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9" r:id="rId5"/>
    <p:sldId id="260" r:id="rId6"/>
    <p:sldId id="264"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EE1EF0-0DBA-43D9-AA99-E243AA071FFA}" v="36" dt="2018-11-27T07:10:37.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7" d="100"/>
          <a:sy n="87" d="100"/>
        </p:scale>
        <p:origin x="9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i-Ling Lin" userId="65316b2591365f30" providerId="LiveId" clId="{27EE1EF0-0DBA-43D9-AA99-E243AA071FFA}"/>
    <pc:docChg chg="undo custSel mod addSld delSld modSld sldOrd">
      <pc:chgData name="Hui-Ling Lin" userId="65316b2591365f30" providerId="LiveId" clId="{27EE1EF0-0DBA-43D9-AA99-E243AA071FFA}" dt="2018-11-27T07:34:52.397" v="2324" actId="20577"/>
      <pc:docMkLst>
        <pc:docMk/>
      </pc:docMkLst>
      <pc:sldChg chg="modSp">
        <pc:chgData name="Hui-Ling Lin" userId="65316b2591365f30" providerId="LiveId" clId="{27EE1EF0-0DBA-43D9-AA99-E243AA071FFA}" dt="2018-11-27T07:15:39.708" v="2310" actId="20577"/>
        <pc:sldMkLst>
          <pc:docMk/>
          <pc:sldMk cId="3879067184" sldId="257"/>
        </pc:sldMkLst>
        <pc:spChg chg="mod">
          <ac:chgData name="Hui-Ling Lin" userId="65316b2591365f30" providerId="LiveId" clId="{27EE1EF0-0DBA-43D9-AA99-E243AA071FFA}" dt="2018-11-27T07:15:39.708" v="2310" actId="20577"/>
          <ac:spMkLst>
            <pc:docMk/>
            <pc:sldMk cId="3879067184" sldId="257"/>
            <ac:spMk id="3" creationId="{CBDA687D-802D-4916-AFA0-70683FD8388E}"/>
          </ac:spMkLst>
        </pc:spChg>
      </pc:sldChg>
      <pc:sldChg chg="modSp">
        <pc:chgData name="Hui-Ling Lin" userId="65316b2591365f30" providerId="LiveId" clId="{27EE1EF0-0DBA-43D9-AA99-E243AA071FFA}" dt="2018-11-25T14:22:48.903" v="1" actId="20577"/>
        <pc:sldMkLst>
          <pc:docMk/>
          <pc:sldMk cId="3743862065" sldId="259"/>
        </pc:sldMkLst>
        <pc:spChg chg="mod">
          <ac:chgData name="Hui-Ling Lin" userId="65316b2591365f30" providerId="LiveId" clId="{27EE1EF0-0DBA-43D9-AA99-E243AA071FFA}" dt="2018-11-25T14:22:48.903" v="1" actId="20577"/>
          <ac:spMkLst>
            <pc:docMk/>
            <pc:sldMk cId="3743862065" sldId="259"/>
            <ac:spMk id="3" creationId="{A65191BA-0BEB-4BCE-AF1E-D7759F75BC76}"/>
          </ac:spMkLst>
        </pc:spChg>
      </pc:sldChg>
      <pc:sldChg chg="modSp">
        <pc:chgData name="Hui-Ling Lin" userId="65316b2591365f30" providerId="LiveId" clId="{27EE1EF0-0DBA-43D9-AA99-E243AA071FFA}" dt="2018-11-25T14:37:58.660" v="10" actId="20577"/>
        <pc:sldMkLst>
          <pc:docMk/>
          <pc:sldMk cId="3366251917" sldId="260"/>
        </pc:sldMkLst>
        <pc:spChg chg="mod">
          <ac:chgData name="Hui-Ling Lin" userId="65316b2591365f30" providerId="LiveId" clId="{27EE1EF0-0DBA-43D9-AA99-E243AA071FFA}" dt="2018-11-25T14:37:58.660" v="10" actId="20577"/>
          <ac:spMkLst>
            <pc:docMk/>
            <pc:sldMk cId="3366251917" sldId="260"/>
            <ac:spMk id="3" creationId="{C7A359BB-944D-4A72-8B60-63707ED7D1A3}"/>
          </ac:spMkLst>
        </pc:spChg>
      </pc:sldChg>
      <pc:sldChg chg="modSp">
        <pc:chgData name="Hui-Ling Lin" userId="65316b2591365f30" providerId="LiveId" clId="{27EE1EF0-0DBA-43D9-AA99-E243AA071FFA}" dt="2018-11-25T14:18:15.508" v="0" actId="20577"/>
        <pc:sldMkLst>
          <pc:docMk/>
          <pc:sldMk cId="1306970782" sldId="261"/>
        </pc:sldMkLst>
        <pc:spChg chg="mod">
          <ac:chgData name="Hui-Ling Lin" userId="65316b2591365f30" providerId="LiveId" clId="{27EE1EF0-0DBA-43D9-AA99-E243AA071FFA}" dt="2018-11-25T14:18:15.508" v="0" actId="20577"/>
          <ac:spMkLst>
            <pc:docMk/>
            <pc:sldMk cId="1306970782" sldId="261"/>
            <ac:spMk id="3" creationId="{2397273D-49A2-4AE5-979F-CB56238EEE5C}"/>
          </ac:spMkLst>
        </pc:spChg>
      </pc:sldChg>
      <pc:sldChg chg="addSp delSp modSp add mod setBg">
        <pc:chgData name="Hui-Ling Lin" userId="65316b2591365f30" providerId="LiveId" clId="{27EE1EF0-0DBA-43D9-AA99-E243AA071FFA}" dt="2018-11-27T07:34:52.397" v="2324" actId="20577"/>
        <pc:sldMkLst>
          <pc:docMk/>
          <pc:sldMk cId="262167688" sldId="262"/>
        </pc:sldMkLst>
        <pc:spChg chg="mod">
          <ac:chgData name="Hui-Ling Lin" userId="65316b2591365f30" providerId="LiveId" clId="{27EE1EF0-0DBA-43D9-AA99-E243AA071FFA}" dt="2018-11-27T07:34:38.471" v="2314" actId="20577"/>
          <ac:spMkLst>
            <pc:docMk/>
            <pc:sldMk cId="262167688" sldId="262"/>
            <ac:spMk id="2" creationId="{47C1DB1C-F004-4517-B79C-C900109671B7}"/>
          </ac:spMkLst>
        </pc:spChg>
        <pc:spChg chg="mod">
          <ac:chgData name="Hui-Ling Lin" userId="65316b2591365f30" providerId="LiveId" clId="{27EE1EF0-0DBA-43D9-AA99-E243AA071FFA}" dt="2018-11-27T07:34:52.397" v="2324" actId="20577"/>
          <ac:spMkLst>
            <pc:docMk/>
            <pc:sldMk cId="262167688" sldId="262"/>
            <ac:spMk id="3" creationId="{AAE9F3A6-9207-4D68-89A9-8C09EFF069DF}"/>
          </ac:spMkLst>
        </pc:spChg>
        <pc:spChg chg="add del">
          <ac:chgData name="Hui-Ling Lin" userId="65316b2591365f30" providerId="LiveId" clId="{27EE1EF0-0DBA-43D9-AA99-E243AA071FFA}" dt="2018-11-25T15:33:14.876" v="79"/>
          <ac:spMkLst>
            <pc:docMk/>
            <pc:sldMk cId="262167688" sldId="262"/>
            <ac:spMk id="4" creationId="{FF5B9045-E7EF-4AA8-A5E3-DB8E0C5B5A1F}"/>
          </ac:spMkLst>
        </pc:spChg>
        <pc:spChg chg="add del">
          <ac:chgData name="Hui-Ling Lin" userId="65316b2591365f30" providerId="LiveId" clId="{27EE1EF0-0DBA-43D9-AA99-E243AA071FFA}" dt="2018-11-25T15:33:14.876" v="79"/>
          <ac:spMkLst>
            <pc:docMk/>
            <pc:sldMk cId="262167688" sldId="262"/>
            <ac:spMk id="5" creationId="{457EE120-12E7-41B6-906B-CA30B4A5015B}"/>
          </ac:spMkLst>
        </pc:spChg>
        <pc:graphicFrameChg chg="add del mod">
          <ac:chgData name="Hui-Ling Lin" userId="65316b2591365f30" providerId="LiveId" clId="{27EE1EF0-0DBA-43D9-AA99-E243AA071FFA}" dt="2018-11-25T15:33:14.876" v="79"/>
          <ac:graphicFrameMkLst>
            <pc:docMk/>
            <pc:sldMk cId="262167688" sldId="262"/>
            <ac:graphicFrameMk id="6" creationId="{34298066-A5C1-416E-A649-B3BADC2A9FDD}"/>
          </ac:graphicFrameMkLst>
        </pc:graphicFrameChg>
        <pc:picChg chg="add mod ord">
          <ac:chgData name="Hui-Ling Lin" userId="65316b2591365f30" providerId="LiveId" clId="{27EE1EF0-0DBA-43D9-AA99-E243AA071FFA}" dt="2018-11-25T15:56:52.598" v="753" actId="26606"/>
          <ac:picMkLst>
            <pc:docMk/>
            <pc:sldMk cId="262167688" sldId="262"/>
            <ac:picMk id="8" creationId="{E89F6653-55F1-447F-82D3-66A7AAB040EF}"/>
          </ac:picMkLst>
        </pc:picChg>
        <pc:picChg chg="add">
          <ac:chgData name="Hui-Ling Lin" userId="65316b2591365f30" providerId="LiveId" clId="{27EE1EF0-0DBA-43D9-AA99-E243AA071FFA}" dt="2018-11-25T15:56:52.598" v="753" actId="26606"/>
          <ac:picMkLst>
            <pc:docMk/>
            <pc:sldMk cId="262167688" sldId="262"/>
            <ac:picMk id="13" creationId="{54DDEBDD-D8BD-41A6-8A0D-B00E3768B0F9}"/>
          </ac:picMkLst>
        </pc:picChg>
      </pc:sldChg>
      <pc:sldChg chg="addSp delSp modSp add mod setBg delDesignElem">
        <pc:chgData name="Hui-Ling Lin" userId="65316b2591365f30" providerId="LiveId" clId="{27EE1EF0-0DBA-43D9-AA99-E243AA071FFA}" dt="2018-11-27T07:12:51.159" v="2290" actId="20577"/>
        <pc:sldMkLst>
          <pc:docMk/>
          <pc:sldMk cId="4191272938" sldId="263"/>
        </pc:sldMkLst>
        <pc:spChg chg="mod">
          <ac:chgData name="Hui-Ling Lin" userId="65316b2591365f30" providerId="LiveId" clId="{27EE1EF0-0DBA-43D9-AA99-E243AA071FFA}" dt="2018-11-27T07:12:51.159" v="2290" actId="20577"/>
          <ac:spMkLst>
            <pc:docMk/>
            <pc:sldMk cId="4191272938" sldId="263"/>
            <ac:spMk id="2" creationId="{47C1DB1C-F004-4517-B79C-C900109671B7}"/>
          </ac:spMkLst>
        </pc:spChg>
        <pc:spChg chg="mod">
          <ac:chgData name="Hui-Ling Lin" userId="65316b2591365f30" providerId="LiveId" clId="{27EE1EF0-0DBA-43D9-AA99-E243AA071FFA}" dt="2018-11-27T07:11:11.582" v="2285" actId="20577"/>
          <ac:spMkLst>
            <pc:docMk/>
            <pc:sldMk cId="4191272938" sldId="263"/>
            <ac:spMk id="3" creationId="{AAE9F3A6-9207-4D68-89A9-8C09EFF069DF}"/>
          </ac:spMkLst>
        </pc:spChg>
        <pc:spChg chg="add">
          <ac:chgData name="Hui-Ling Lin" userId="65316b2591365f30" providerId="LiveId" clId="{27EE1EF0-0DBA-43D9-AA99-E243AA071FFA}" dt="2018-11-25T16:34:03.712" v="794" actId="26606"/>
          <ac:spMkLst>
            <pc:docMk/>
            <pc:sldMk cId="4191272938" sldId="263"/>
            <ac:spMk id="15" creationId="{799A8B4F-0FED-46C0-9186-5A8E116D8744}"/>
          </ac:spMkLst>
        </pc:spChg>
        <pc:spChg chg="add">
          <ac:chgData name="Hui-Ling Lin" userId="65316b2591365f30" providerId="LiveId" clId="{27EE1EF0-0DBA-43D9-AA99-E243AA071FFA}" dt="2018-11-25T16:34:03.712" v="794" actId="26606"/>
          <ac:spMkLst>
            <pc:docMk/>
            <pc:sldMk cId="4191272938" sldId="263"/>
            <ac:spMk id="19" creationId="{38A69B74-22E3-47CC-823F-18BE7930C814}"/>
          </ac:spMkLst>
        </pc:spChg>
        <pc:spChg chg="add">
          <ac:chgData name="Hui-Ling Lin" userId="65316b2591365f30" providerId="LiveId" clId="{27EE1EF0-0DBA-43D9-AA99-E243AA071FFA}" dt="2018-11-25T16:34:03.712" v="794" actId="26606"/>
          <ac:spMkLst>
            <pc:docMk/>
            <pc:sldMk cId="4191272938" sldId="263"/>
            <ac:spMk id="21" creationId="{1778637B-5DB8-4A75-B2E6-FC2B1BB9A7DB}"/>
          </ac:spMkLst>
        </pc:spChg>
        <pc:spChg chg="add">
          <ac:chgData name="Hui-Ling Lin" userId="65316b2591365f30" providerId="LiveId" clId="{27EE1EF0-0DBA-43D9-AA99-E243AA071FFA}" dt="2018-11-25T16:34:03.712" v="794" actId="26606"/>
          <ac:spMkLst>
            <pc:docMk/>
            <pc:sldMk cId="4191272938" sldId="263"/>
            <ac:spMk id="23" creationId="{0035A30C-45F3-4EFB-B2E8-6E2A11843D39}"/>
          </ac:spMkLst>
        </pc:spChg>
        <pc:picChg chg="add mod">
          <ac:chgData name="Hui-Ling Lin" userId="65316b2591365f30" providerId="LiveId" clId="{27EE1EF0-0DBA-43D9-AA99-E243AA071FFA}" dt="2018-11-25T16:34:03.712" v="794" actId="26606"/>
          <ac:picMkLst>
            <pc:docMk/>
            <pc:sldMk cId="4191272938" sldId="263"/>
            <ac:picMk id="5" creationId="{142CE8FF-3F7E-4972-A3A2-EA173FFB1CA7}"/>
          </ac:picMkLst>
        </pc:picChg>
        <pc:picChg chg="add mod">
          <ac:chgData name="Hui-Ling Lin" userId="65316b2591365f30" providerId="LiveId" clId="{27EE1EF0-0DBA-43D9-AA99-E243AA071FFA}" dt="2018-11-25T16:34:03.712" v="794" actId="26606"/>
          <ac:picMkLst>
            <pc:docMk/>
            <pc:sldMk cId="4191272938" sldId="263"/>
            <ac:picMk id="7" creationId="{B06AF9C8-E137-4671-AC77-AC2DD963111E}"/>
          </ac:picMkLst>
        </pc:picChg>
        <pc:picChg chg="del">
          <ac:chgData name="Hui-Ling Lin" userId="65316b2591365f30" providerId="LiveId" clId="{27EE1EF0-0DBA-43D9-AA99-E243AA071FFA}" dt="2018-11-25T16:27:39.162" v="790" actId="478"/>
          <ac:picMkLst>
            <pc:docMk/>
            <pc:sldMk cId="4191272938" sldId="263"/>
            <ac:picMk id="8" creationId="{E89F6653-55F1-447F-82D3-66A7AAB040EF}"/>
          </ac:picMkLst>
        </pc:picChg>
        <pc:picChg chg="add mod">
          <ac:chgData name="Hui-Ling Lin" userId="65316b2591365f30" providerId="LiveId" clId="{27EE1EF0-0DBA-43D9-AA99-E243AA071FFA}" dt="2018-11-25T16:34:03.712" v="794" actId="26606"/>
          <ac:picMkLst>
            <pc:docMk/>
            <pc:sldMk cId="4191272938" sldId="263"/>
            <ac:picMk id="10" creationId="{6B4343C1-8A25-44A9-949B-FD0164FD83B0}"/>
          </ac:picMkLst>
        </pc:picChg>
        <pc:picChg chg="del">
          <ac:chgData name="Hui-Ling Lin" userId="65316b2591365f30" providerId="LiveId" clId="{27EE1EF0-0DBA-43D9-AA99-E243AA071FFA}" dt="2018-11-25T16:27:35.337" v="789"/>
          <ac:picMkLst>
            <pc:docMk/>
            <pc:sldMk cId="4191272938" sldId="263"/>
            <ac:picMk id="13" creationId="{54DDEBDD-D8BD-41A6-8A0D-B00E3768B0F9}"/>
          </ac:picMkLst>
        </pc:picChg>
        <pc:picChg chg="add">
          <ac:chgData name="Hui-Ling Lin" userId="65316b2591365f30" providerId="LiveId" clId="{27EE1EF0-0DBA-43D9-AA99-E243AA071FFA}" dt="2018-11-25T16:34:03.712" v="794" actId="26606"/>
          <ac:picMkLst>
            <pc:docMk/>
            <pc:sldMk cId="4191272938" sldId="263"/>
            <ac:picMk id="17" creationId="{DA6861EE-7660-46C9-80BD-173B8F7454B8}"/>
          </ac:picMkLst>
        </pc:picChg>
      </pc:sldChg>
      <pc:sldChg chg="addSp delSp modSp add mod ord setBg setClrOvrMap delDesignElem">
        <pc:chgData name="Hui-Ling Lin" userId="65316b2591365f30" providerId="LiveId" clId="{27EE1EF0-0DBA-43D9-AA99-E243AA071FFA}" dt="2018-11-26T06:34:28.262" v="1561" actId="20577"/>
        <pc:sldMkLst>
          <pc:docMk/>
          <pc:sldMk cId="1465571381" sldId="264"/>
        </pc:sldMkLst>
        <pc:spChg chg="mod ord">
          <ac:chgData name="Hui-Ling Lin" userId="65316b2591365f30" providerId="LiveId" clId="{27EE1EF0-0DBA-43D9-AA99-E243AA071FFA}" dt="2018-11-26T06:00:11.807" v="925" actId="20577"/>
          <ac:spMkLst>
            <pc:docMk/>
            <pc:sldMk cId="1465571381" sldId="264"/>
            <ac:spMk id="2" creationId="{47C1DB1C-F004-4517-B79C-C900109671B7}"/>
          </ac:spMkLst>
        </pc:spChg>
        <pc:spChg chg="mod ord">
          <ac:chgData name="Hui-Ling Lin" userId="65316b2591365f30" providerId="LiveId" clId="{27EE1EF0-0DBA-43D9-AA99-E243AA071FFA}" dt="2018-11-26T06:34:28.262" v="1561" actId="20577"/>
          <ac:spMkLst>
            <pc:docMk/>
            <pc:sldMk cId="1465571381" sldId="264"/>
            <ac:spMk id="3" creationId="{AAE9F3A6-9207-4D68-89A9-8C09EFF069DF}"/>
          </ac:spMkLst>
        </pc:spChg>
        <pc:spChg chg="del">
          <ac:chgData name="Hui-Ling Lin" userId="65316b2591365f30" providerId="LiveId" clId="{27EE1EF0-0DBA-43D9-AA99-E243AA071FFA}" dt="2018-11-25T20:47:06.506" v="847"/>
          <ac:spMkLst>
            <pc:docMk/>
            <pc:sldMk cId="1465571381" sldId="264"/>
            <ac:spMk id="15" creationId="{799A8B4F-0FED-46C0-9186-5A8E116D8744}"/>
          </ac:spMkLst>
        </pc:spChg>
        <pc:spChg chg="add del">
          <ac:chgData name="Hui-Ling Lin" userId="65316b2591365f30" providerId="LiveId" clId="{27EE1EF0-0DBA-43D9-AA99-E243AA071FFA}" dt="2018-11-25T22:55:06.400" v="886" actId="26606"/>
          <ac:spMkLst>
            <pc:docMk/>
            <pc:sldMk cId="1465571381" sldId="264"/>
            <ac:spMk id="16" creationId="{4841EA57-DEA6-4BE9-B11E-1FBCC76BE16E}"/>
          </ac:spMkLst>
        </pc:spChg>
        <pc:spChg chg="add del">
          <ac:chgData name="Hui-Ling Lin" userId="65316b2591365f30" providerId="LiveId" clId="{27EE1EF0-0DBA-43D9-AA99-E243AA071FFA}" dt="2018-11-25T22:55:06.400" v="886" actId="26606"/>
          <ac:spMkLst>
            <pc:docMk/>
            <pc:sldMk cId="1465571381" sldId="264"/>
            <ac:spMk id="18" creationId="{A26922E4-CEB0-4BFE-BAD1-403E6A417D06}"/>
          </ac:spMkLst>
        </pc:spChg>
        <pc:spChg chg="del">
          <ac:chgData name="Hui-Ling Lin" userId="65316b2591365f30" providerId="LiveId" clId="{27EE1EF0-0DBA-43D9-AA99-E243AA071FFA}" dt="2018-11-25T20:47:06.506" v="847"/>
          <ac:spMkLst>
            <pc:docMk/>
            <pc:sldMk cId="1465571381" sldId="264"/>
            <ac:spMk id="19" creationId="{38A69B74-22E3-47CC-823F-18BE7930C814}"/>
          </ac:spMkLst>
        </pc:spChg>
        <pc:spChg chg="add del">
          <ac:chgData name="Hui-Ling Lin" userId="65316b2591365f30" providerId="LiveId" clId="{27EE1EF0-0DBA-43D9-AA99-E243AA071FFA}" dt="2018-11-25T22:55:12.344" v="888" actId="26606"/>
          <ac:spMkLst>
            <pc:docMk/>
            <pc:sldMk cId="1465571381" sldId="264"/>
            <ac:spMk id="20" creationId="{799A8B4F-0FED-46C0-9186-5A8E116D8744}"/>
          </ac:spMkLst>
        </pc:spChg>
        <pc:spChg chg="del">
          <ac:chgData name="Hui-Ling Lin" userId="65316b2591365f30" providerId="LiveId" clId="{27EE1EF0-0DBA-43D9-AA99-E243AA071FFA}" dt="2018-11-25T20:47:06.506" v="847"/>
          <ac:spMkLst>
            <pc:docMk/>
            <pc:sldMk cId="1465571381" sldId="264"/>
            <ac:spMk id="21" creationId="{1778637B-5DB8-4A75-B2E6-FC2B1BB9A7DB}"/>
          </ac:spMkLst>
        </pc:spChg>
        <pc:spChg chg="del">
          <ac:chgData name="Hui-Ling Lin" userId="65316b2591365f30" providerId="LiveId" clId="{27EE1EF0-0DBA-43D9-AA99-E243AA071FFA}" dt="2018-11-25T20:47:06.506" v="847"/>
          <ac:spMkLst>
            <pc:docMk/>
            <pc:sldMk cId="1465571381" sldId="264"/>
            <ac:spMk id="23" creationId="{0035A30C-45F3-4EFB-B2E8-6E2A11843D39}"/>
          </ac:spMkLst>
        </pc:spChg>
        <pc:spChg chg="add del">
          <ac:chgData name="Hui-Ling Lin" userId="65316b2591365f30" providerId="LiveId" clId="{27EE1EF0-0DBA-43D9-AA99-E243AA071FFA}" dt="2018-11-25T22:55:12.344" v="888" actId="26606"/>
          <ac:spMkLst>
            <pc:docMk/>
            <pc:sldMk cId="1465571381" sldId="264"/>
            <ac:spMk id="24" creationId="{38A69B74-22E3-47CC-823F-18BE7930C814}"/>
          </ac:spMkLst>
        </pc:spChg>
        <pc:spChg chg="add del">
          <ac:chgData name="Hui-Ling Lin" userId="65316b2591365f30" providerId="LiveId" clId="{27EE1EF0-0DBA-43D9-AA99-E243AA071FFA}" dt="2018-11-25T22:55:12.344" v="888" actId="26606"/>
          <ac:spMkLst>
            <pc:docMk/>
            <pc:sldMk cId="1465571381" sldId="264"/>
            <ac:spMk id="25" creationId="{1778637B-5DB8-4A75-B2E6-FC2B1BB9A7DB}"/>
          </ac:spMkLst>
        </pc:spChg>
        <pc:spChg chg="add del">
          <ac:chgData name="Hui-Ling Lin" userId="65316b2591365f30" providerId="LiveId" clId="{27EE1EF0-0DBA-43D9-AA99-E243AA071FFA}" dt="2018-11-25T22:55:12.344" v="888" actId="26606"/>
          <ac:spMkLst>
            <pc:docMk/>
            <pc:sldMk cId="1465571381" sldId="264"/>
            <ac:spMk id="27" creationId="{0035A30C-45F3-4EFB-B2E8-6E2A11843D39}"/>
          </ac:spMkLst>
        </pc:spChg>
        <pc:spChg chg="add del">
          <ac:chgData name="Hui-Ling Lin" userId="65316b2591365f30" providerId="LiveId" clId="{27EE1EF0-0DBA-43D9-AA99-E243AA071FFA}" dt="2018-11-25T23:52:33.440" v="899" actId="26606"/>
          <ac:spMkLst>
            <pc:docMk/>
            <pc:sldMk cId="1465571381" sldId="264"/>
            <ac:spMk id="29" creationId="{4841EA57-DEA6-4BE9-B11E-1FBCC76BE16E}"/>
          </ac:spMkLst>
        </pc:spChg>
        <pc:spChg chg="add del">
          <ac:chgData name="Hui-Ling Lin" userId="65316b2591365f30" providerId="LiveId" clId="{27EE1EF0-0DBA-43D9-AA99-E243AA071FFA}" dt="2018-11-25T23:52:33.440" v="899" actId="26606"/>
          <ac:spMkLst>
            <pc:docMk/>
            <pc:sldMk cId="1465571381" sldId="264"/>
            <ac:spMk id="30" creationId="{A26922E4-CEB0-4BFE-BAD1-403E6A417D06}"/>
          </ac:spMkLst>
        </pc:spChg>
        <pc:spChg chg="add del">
          <ac:chgData name="Hui-Ling Lin" userId="65316b2591365f30" providerId="LiveId" clId="{27EE1EF0-0DBA-43D9-AA99-E243AA071FFA}" dt="2018-11-25T23:51:47.505" v="892" actId="26606"/>
          <ac:spMkLst>
            <pc:docMk/>
            <pc:sldMk cId="1465571381" sldId="264"/>
            <ac:spMk id="35" creationId="{2EEE8F11-3582-44B7-9869-F2D26D7DD9D4}"/>
          </ac:spMkLst>
        </pc:spChg>
        <pc:spChg chg="add del">
          <ac:chgData name="Hui-Ling Lin" userId="65316b2591365f30" providerId="LiveId" clId="{27EE1EF0-0DBA-43D9-AA99-E243AA071FFA}" dt="2018-11-25T23:51:47.505" v="892" actId="26606"/>
          <ac:spMkLst>
            <pc:docMk/>
            <pc:sldMk cId="1465571381" sldId="264"/>
            <ac:spMk id="37" creationId="{2141F1CC-6A53-4BCF-9127-AABB52E2497E}"/>
          </ac:spMkLst>
        </pc:spChg>
        <pc:spChg chg="add del">
          <ac:chgData name="Hui-Ling Lin" userId="65316b2591365f30" providerId="LiveId" clId="{27EE1EF0-0DBA-43D9-AA99-E243AA071FFA}" dt="2018-11-25T23:51:47.505" v="892" actId="26606"/>
          <ac:spMkLst>
            <pc:docMk/>
            <pc:sldMk cId="1465571381" sldId="264"/>
            <ac:spMk id="39" creationId="{561B2B49-7142-4CA8-A929-4671548E6A5A}"/>
          </ac:spMkLst>
        </pc:spChg>
        <pc:spChg chg="add del">
          <ac:chgData name="Hui-Ling Lin" userId="65316b2591365f30" providerId="LiveId" clId="{27EE1EF0-0DBA-43D9-AA99-E243AA071FFA}" dt="2018-11-25T23:52:02.969" v="894" actId="26606"/>
          <ac:spMkLst>
            <pc:docMk/>
            <pc:sldMk cId="1465571381" sldId="264"/>
            <ac:spMk id="41" creationId="{86B8807B-7828-4E42-86D6-939A5397D890}"/>
          </ac:spMkLst>
        </pc:spChg>
        <pc:spChg chg="add del">
          <ac:chgData name="Hui-Ling Lin" userId="65316b2591365f30" providerId="LiveId" clId="{27EE1EF0-0DBA-43D9-AA99-E243AA071FFA}" dt="2018-11-25T23:52:02.969" v="894" actId="26606"/>
          <ac:spMkLst>
            <pc:docMk/>
            <pc:sldMk cId="1465571381" sldId="264"/>
            <ac:spMk id="42" creationId="{648F5915-2CE1-4F74-88C5-D4366893D2DF}"/>
          </ac:spMkLst>
        </pc:spChg>
        <pc:spChg chg="add del">
          <ac:chgData name="Hui-Ling Lin" userId="65316b2591365f30" providerId="LiveId" clId="{27EE1EF0-0DBA-43D9-AA99-E243AA071FFA}" dt="2018-11-25T23:52:30.516" v="896" actId="26606"/>
          <ac:spMkLst>
            <pc:docMk/>
            <pc:sldMk cId="1465571381" sldId="264"/>
            <ac:spMk id="44" creationId="{4841EA57-DEA6-4BE9-B11E-1FBCC76BE16E}"/>
          </ac:spMkLst>
        </pc:spChg>
        <pc:spChg chg="add del">
          <ac:chgData name="Hui-Ling Lin" userId="65316b2591365f30" providerId="LiveId" clId="{27EE1EF0-0DBA-43D9-AA99-E243AA071FFA}" dt="2018-11-25T23:52:30.516" v="896" actId="26606"/>
          <ac:spMkLst>
            <pc:docMk/>
            <pc:sldMk cId="1465571381" sldId="264"/>
            <ac:spMk id="45" creationId="{A26922E4-CEB0-4BFE-BAD1-403E6A417D06}"/>
          </ac:spMkLst>
        </pc:spChg>
        <pc:spChg chg="add del">
          <ac:chgData name="Hui-Ling Lin" userId="65316b2591365f30" providerId="LiveId" clId="{27EE1EF0-0DBA-43D9-AA99-E243AA071FFA}" dt="2018-11-25T23:52:33.429" v="898" actId="26606"/>
          <ac:spMkLst>
            <pc:docMk/>
            <pc:sldMk cId="1465571381" sldId="264"/>
            <ac:spMk id="47" creationId="{86B8807B-7828-4E42-86D6-939A5397D890}"/>
          </ac:spMkLst>
        </pc:spChg>
        <pc:spChg chg="add del">
          <ac:chgData name="Hui-Ling Lin" userId="65316b2591365f30" providerId="LiveId" clId="{27EE1EF0-0DBA-43D9-AA99-E243AA071FFA}" dt="2018-11-25T23:52:33.429" v="898" actId="26606"/>
          <ac:spMkLst>
            <pc:docMk/>
            <pc:sldMk cId="1465571381" sldId="264"/>
            <ac:spMk id="48" creationId="{648F5915-2CE1-4F74-88C5-D4366893D2DF}"/>
          </ac:spMkLst>
        </pc:spChg>
        <pc:spChg chg="add">
          <ac:chgData name="Hui-Ling Lin" userId="65316b2591365f30" providerId="LiveId" clId="{27EE1EF0-0DBA-43D9-AA99-E243AA071FFA}" dt="2018-11-25T23:52:33.440" v="899" actId="26606"/>
          <ac:spMkLst>
            <pc:docMk/>
            <pc:sldMk cId="1465571381" sldId="264"/>
            <ac:spMk id="50" creationId="{4841EA57-DEA6-4BE9-B11E-1FBCC76BE16E}"/>
          </ac:spMkLst>
        </pc:spChg>
        <pc:spChg chg="add">
          <ac:chgData name="Hui-Ling Lin" userId="65316b2591365f30" providerId="LiveId" clId="{27EE1EF0-0DBA-43D9-AA99-E243AA071FFA}" dt="2018-11-25T23:52:33.440" v="899" actId="26606"/>
          <ac:spMkLst>
            <pc:docMk/>
            <pc:sldMk cId="1465571381" sldId="264"/>
            <ac:spMk id="51" creationId="{A26922E4-CEB0-4BFE-BAD1-403E6A417D06}"/>
          </ac:spMkLst>
        </pc:spChg>
        <pc:picChg chg="del">
          <ac:chgData name="Hui-Ling Lin" userId="65316b2591365f30" providerId="LiveId" clId="{27EE1EF0-0DBA-43D9-AA99-E243AA071FFA}" dt="2018-11-25T20:47:10.474" v="848" actId="478"/>
          <ac:picMkLst>
            <pc:docMk/>
            <pc:sldMk cId="1465571381" sldId="264"/>
            <ac:picMk id="5" creationId="{142CE8FF-3F7E-4972-A3A2-EA173FFB1CA7}"/>
          </ac:picMkLst>
        </pc:picChg>
        <pc:picChg chg="add mod ord">
          <ac:chgData name="Hui-Ling Lin" userId="65316b2591365f30" providerId="LiveId" clId="{27EE1EF0-0DBA-43D9-AA99-E243AA071FFA}" dt="2018-11-25T23:52:33.429" v="898" actId="26606"/>
          <ac:picMkLst>
            <pc:docMk/>
            <pc:sldMk cId="1465571381" sldId="264"/>
            <ac:picMk id="6" creationId="{FC90C91B-108E-4194-A6DF-B02C480F864B}"/>
          </ac:picMkLst>
        </pc:picChg>
        <pc:picChg chg="del">
          <ac:chgData name="Hui-Ling Lin" userId="65316b2591365f30" providerId="LiveId" clId="{27EE1EF0-0DBA-43D9-AA99-E243AA071FFA}" dt="2018-11-25T20:47:13.042" v="849" actId="478"/>
          <ac:picMkLst>
            <pc:docMk/>
            <pc:sldMk cId="1465571381" sldId="264"/>
            <ac:picMk id="7" creationId="{B06AF9C8-E137-4671-AC77-AC2DD963111E}"/>
          </ac:picMkLst>
        </pc:picChg>
        <pc:picChg chg="add mod ord">
          <ac:chgData name="Hui-Ling Lin" userId="65316b2591365f30" providerId="LiveId" clId="{27EE1EF0-0DBA-43D9-AA99-E243AA071FFA}" dt="2018-11-25T23:52:33.429" v="898" actId="26606"/>
          <ac:picMkLst>
            <pc:docMk/>
            <pc:sldMk cId="1465571381" sldId="264"/>
            <ac:picMk id="9" creationId="{21FCF62C-061E-4690-9BDA-CBF537EF8AF4}"/>
          </ac:picMkLst>
        </pc:picChg>
        <pc:picChg chg="del">
          <ac:chgData name="Hui-Ling Lin" userId="65316b2591365f30" providerId="LiveId" clId="{27EE1EF0-0DBA-43D9-AA99-E243AA071FFA}" dt="2018-11-25T20:47:15.865" v="850" actId="478"/>
          <ac:picMkLst>
            <pc:docMk/>
            <pc:sldMk cId="1465571381" sldId="264"/>
            <ac:picMk id="10" creationId="{6B4343C1-8A25-44A9-949B-FD0164FD83B0}"/>
          </ac:picMkLst>
        </pc:picChg>
        <pc:picChg chg="add mod ord">
          <ac:chgData name="Hui-Ling Lin" userId="65316b2591365f30" providerId="LiveId" clId="{27EE1EF0-0DBA-43D9-AA99-E243AA071FFA}" dt="2018-11-25T23:52:33.440" v="899" actId="26606"/>
          <ac:picMkLst>
            <pc:docMk/>
            <pc:sldMk cId="1465571381" sldId="264"/>
            <ac:picMk id="12" creationId="{2D78125C-1AD1-4AAA-9DA2-BE5093C6D42C}"/>
          </ac:picMkLst>
        </pc:picChg>
        <pc:picChg chg="add del">
          <ac:chgData name="Hui-Ling Lin" userId="65316b2591365f30" providerId="LiveId" clId="{27EE1EF0-0DBA-43D9-AA99-E243AA071FFA}" dt="2018-11-25T22:55:12.387" v="889" actId="26606"/>
          <ac:picMkLst>
            <pc:docMk/>
            <pc:sldMk cId="1465571381" sldId="264"/>
            <ac:picMk id="14" creationId="{22901FED-4FC9-4ED5-8123-C98BCD1616BA}"/>
          </ac:picMkLst>
        </pc:picChg>
        <pc:picChg chg="del">
          <ac:chgData name="Hui-Ling Lin" userId="65316b2591365f30" providerId="LiveId" clId="{27EE1EF0-0DBA-43D9-AA99-E243AA071FFA}" dt="2018-11-25T20:47:06.506" v="847"/>
          <ac:picMkLst>
            <pc:docMk/>
            <pc:sldMk cId="1465571381" sldId="264"/>
            <ac:picMk id="17" creationId="{DA6861EE-7660-46C9-80BD-173B8F7454B8}"/>
          </ac:picMkLst>
        </pc:picChg>
        <pc:picChg chg="add del">
          <ac:chgData name="Hui-Ling Lin" userId="65316b2591365f30" providerId="LiveId" clId="{27EE1EF0-0DBA-43D9-AA99-E243AA071FFA}" dt="2018-11-25T22:55:12.344" v="888" actId="26606"/>
          <ac:picMkLst>
            <pc:docMk/>
            <pc:sldMk cId="1465571381" sldId="264"/>
            <ac:picMk id="22" creationId="{DA6861EE-7660-46C9-80BD-173B8F7454B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67D5-811E-4F6B-BFA4-0475CCF79B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8CB8B6-3033-4F89-9C22-1D326692B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0657EF-1ACA-4115-AC90-A64465225DBB}"/>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5" name="Footer Placeholder 4">
            <a:extLst>
              <a:ext uri="{FF2B5EF4-FFF2-40B4-BE49-F238E27FC236}">
                <a16:creationId xmlns:a16="http://schemas.microsoft.com/office/drawing/2014/main" id="{E427ACD4-55E6-4D08-83DA-677DA4ABE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E9772-667D-4475-85E8-B57EA4B267E9}"/>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2490899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80F9-B0F2-4B40-B7D4-DEACCC75C3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7AFF5E-3492-416F-8F79-F316B17A82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907C53-6713-421A-BC92-D55DD9A557F2}"/>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5" name="Footer Placeholder 4">
            <a:extLst>
              <a:ext uri="{FF2B5EF4-FFF2-40B4-BE49-F238E27FC236}">
                <a16:creationId xmlns:a16="http://schemas.microsoft.com/office/drawing/2014/main" id="{7EA9F592-09F9-42D5-9E8F-6D7E7BB21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F4C8E-6B30-47C6-9C0C-F09DFE041861}"/>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2493283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4B05BE-8702-44B2-9664-5898C52773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7C2CAF-655A-4A84-AB77-42D242E14F6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EB225-B5EE-43B5-8B53-EC8537533E63}"/>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5" name="Footer Placeholder 4">
            <a:extLst>
              <a:ext uri="{FF2B5EF4-FFF2-40B4-BE49-F238E27FC236}">
                <a16:creationId xmlns:a16="http://schemas.microsoft.com/office/drawing/2014/main" id="{4463CB8A-D1DC-49F3-9270-7D3E8AC7A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B87BB-F610-44FE-A66F-FA2C1250CD79}"/>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3971238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552F0-F8CA-498D-B479-D2D36824B6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A8942F-57CB-4E47-907E-B7ADDEDE50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78A2A-359E-4256-A62C-6B112000EA0F}"/>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5" name="Footer Placeholder 4">
            <a:extLst>
              <a:ext uri="{FF2B5EF4-FFF2-40B4-BE49-F238E27FC236}">
                <a16:creationId xmlns:a16="http://schemas.microsoft.com/office/drawing/2014/main" id="{4B693955-6709-44EC-8809-D221F255E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E7EC7-E78A-4C71-8B1F-1A5B7289950C}"/>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1133991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F716-FAB1-407F-87EF-B213D62A49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633FBD-68F5-497A-A36F-78A847E1B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900F8CE-BFD1-4D3E-85BE-896DE1FAD3C7}"/>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5" name="Footer Placeholder 4">
            <a:extLst>
              <a:ext uri="{FF2B5EF4-FFF2-40B4-BE49-F238E27FC236}">
                <a16:creationId xmlns:a16="http://schemas.microsoft.com/office/drawing/2014/main" id="{2B106AE0-7B45-4835-AEC2-70101BEAA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D82A0-2E4B-461A-BAD0-75FE185AF5A5}"/>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35047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806F-CE5F-4DD1-A9AC-EE3536775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C51F2-EB58-4717-899E-813759B57C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6BA32F-457D-45DB-AC8D-581EC10B19D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E0E408-2CF1-4C97-BF99-9452211AE4AF}"/>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6" name="Footer Placeholder 5">
            <a:extLst>
              <a:ext uri="{FF2B5EF4-FFF2-40B4-BE49-F238E27FC236}">
                <a16:creationId xmlns:a16="http://schemas.microsoft.com/office/drawing/2014/main" id="{F15C057C-FED8-4346-ACBA-C4511CC15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785D7-DD22-44FD-8FC8-DEE7DE3F7B9D}"/>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1742911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220F-0585-4B69-8CB0-594DD005B7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2ADF41-4221-4E6F-B713-09EDB14194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4BA931-935D-424A-8CCF-D75D8559D01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6A0B4B-A789-4B9F-8A80-6812DA9E6A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5599DF-1B05-40C6-8FC2-22D04BA98E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B875B9-F034-46EA-9260-2DCA15BB3143}"/>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8" name="Footer Placeholder 7">
            <a:extLst>
              <a:ext uri="{FF2B5EF4-FFF2-40B4-BE49-F238E27FC236}">
                <a16:creationId xmlns:a16="http://schemas.microsoft.com/office/drawing/2014/main" id="{AB280D25-A578-40A5-AB04-0ACBC03679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15B37B-26B7-4C3C-8B0B-1E003A53E879}"/>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2351077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F648-91FF-4EC9-A6F5-309C9313DE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E87180-F528-4544-9953-6A556DAFB4FB}"/>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4" name="Footer Placeholder 3">
            <a:extLst>
              <a:ext uri="{FF2B5EF4-FFF2-40B4-BE49-F238E27FC236}">
                <a16:creationId xmlns:a16="http://schemas.microsoft.com/office/drawing/2014/main" id="{67CB83E0-A13E-46C5-8901-885E24E0F8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2CE45F-9659-4F8F-8352-380202F6C6C6}"/>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4131265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CDDE83-2C4F-4AD7-B417-59ADFAB14883}"/>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3" name="Footer Placeholder 2">
            <a:extLst>
              <a:ext uri="{FF2B5EF4-FFF2-40B4-BE49-F238E27FC236}">
                <a16:creationId xmlns:a16="http://schemas.microsoft.com/office/drawing/2014/main" id="{9607CC71-4A30-47E3-BEB8-3937D081AF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940B91-E718-4E48-9910-A41613A11818}"/>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401750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308B-50C6-418A-8D91-759C79DC38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9570EC-2EE3-4105-9F2B-B3FB4CD55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B7D815-06B7-49C4-BCD5-22E8FB70F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E2894B-7685-4F9C-82C1-290B4A5A8051}"/>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6" name="Footer Placeholder 5">
            <a:extLst>
              <a:ext uri="{FF2B5EF4-FFF2-40B4-BE49-F238E27FC236}">
                <a16:creationId xmlns:a16="http://schemas.microsoft.com/office/drawing/2014/main" id="{4A96D477-C9B9-4187-B807-FC0EAC07A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BC8762-8599-4882-8BF3-5EA0615CECF9}"/>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2394871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8FAE-B4B1-4E24-BF6E-CDE890952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E6E346-8176-4061-AC9B-A027DAD582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C3BEAE-38F2-41D4-AC15-213A3AD1F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EED631-CB72-4B8F-99F6-23CDE85C6E96}"/>
              </a:ext>
            </a:extLst>
          </p:cNvPr>
          <p:cNvSpPr>
            <a:spLocks noGrp="1"/>
          </p:cNvSpPr>
          <p:nvPr>
            <p:ph type="dt" sz="half" idx="10"/>
          </p:nvPr>
        </p:nvSpPr>
        <p:spPr/>
        <p:txBody>
          <a:bodyPr/>
          <a:lstStyle/>
          <a:p>
            <a:fld id="{80B7DCE7-65B4-4CC5-8964-B66124943A19}" type="datetimeFigureOut">
              <a:rPr lang="en-US" smtClean="0"/>
              <a:t>11/25/2018</a:t>
            </a:fld>
            <a:endParaRPr lang="en-US"/>
          </a:p>
        </p:txBody>
      </p:sp>
      <p:sp>
        <p:nvSpPr>
          <p:cNvPr id="6" name="Footer Placeholder 5">
            <a:extLst>
              <a:ext uri="{FF2B5EF4-FFF2-40B4-BE49-F238E27FC236}">
                <a16:creationId xmlns:a16="http://schemas.microsoft.com/office/drawing/2014/main" id="{F2D39BDD-FC0C-4D56-9CD3-BB1B605E1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2E76F5-9B63-4EC5-AC5A-B84010672FEB}"/>
              </a:ext>
            </a:extLst>
          </p:cNvPr>
          <p:cNvSpPr>
            <a:spLocks noGrp="1"/>
          </p:cNvSpPr>
          <p:nvPr>
            <p:ph type="sldNum" sz="quarter" idx="12"/>
          </p:nvPr>
        </p:nvSpPr>
        <p:spPr/>
        <p:txBody>
          <a:bodyPr/>
          <a:lstStyle/>
          <a:p>
            <a:fld id="{12A66C12-4884-4F4E-8E83-9672E1DEA1D6}" type="slidenum">
              <a:rPr lang="en-US" smtClean="0"/>
              <a:t>‹#›</a:t>
            </a:fld>
            <a:endParaRPr lang="en-US"/>
          </a:p>
        </p:txBody>
      </p:sp>
    </p:spTree>
    <p:extLst>
      <p:ext uri="{BB962C8B-B14F-4D97-AF65-F5344CB8AC3E}">
        <p14:creationId xmlns:p14="http://schemas.microsoft.com/office/powerpoint/2010/main" val="373942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342BCB-89DF-4352-B45C-A30423ED17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6EDC2E-CC6F-4E79-81B8-F2EF8E0385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C984BC-E04C-44D6-90F6-2C7A9AADCD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7DCE7-65B4-4CC5-8964-B66124943A19}" type="datetimeFigureOut">
              <a:rPr lang="en-US" smtClean="0"/>
              <a:t>11/25/2018</a:t>
            </a:fld>
            <a:endParaRPr lang="en-US"/>
          </a:p>
        </p:txBody>
      </p:sp>
      <p:sp>
        <p:nvSpPr>
          <p:cNvPr id="5" name="Footer Placeholder 4">
            <a:extLst>
              <a:ext uri="{FF2B5EF4-FFF2-40B4-BE49-F238E27FC236}">
                <a16:creationId xmlns:a16="http://schemas.microsoft.com/office/drawing/2014/main" id="{36AEB720-D303-4A47-A706-0DDF607D41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6A963E-793C-4F36-926B-51D3E0257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A66C12-4884-4F4E-8E83-9672E1DEA1D6}" type="slidenum">
              <a:rPr lang="en-US" smtClean="0"/>
              <a:t>‹#›</a:t>
            </a:fld>
            <a:endParaRPr lang="en-US"/>
          </a:p>
        </p:txBody>
      </p:sp>
    </p:spTree>
    <p:extLst>
      <p:ext uri="{BB962C8B-B14F-4D97-AF65-F5344CB8AC3E}">
        <p14:creationId xmlns:p14="http://schemas.microsoft.com/office/powerpoint/2010/main" val="2634769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D57D-EAA3-481C-B422-5F856ADD324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8FA235C-3101-4451-A732-032BA97D38F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60059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888EB2-A9C7-4A57-9215-67CC7D5611A9}"/>
              </a:ext>
            </a:extLst>
          </p:cNvPr>
          <p:cNvSpPr>
            <a:spLocks noGrp="1"/>
          </p:cNvSpPr>
          <p:nvPr>
            <p:ph type="title"/>
          </p:nvPr>
        </p:nvSpPr>
        <p:spPr>
          <a:xfrm>
            <a:off x="4384039" y="365125"/>
            <a:ext cx="7164493" cy="1325563"/>
          </a:xfrm>
        </p:spPr>
        <p:txBody>
          <a:bodyPr>
            <a:normAutofit/>
          </a:bodyPr>
          <a:lstStyle/>
          <a:p>
            <a:r>
              <a:rPr lang="en-US"/>
              <a:t>Teacher: Amanda Lin</a:t>
            </a:r>
          </a:p>
        </p:txBody>
      </p:sp>
      <p:pic>
        <p:nvPicPr>
          <p:cNvPr id="5" name="Picture 4" descr="A picture containing person, indoor, man, wall&#10;&#10;Description automatically generated">
            <a:extLst>
              <a:ext uri="{FF2B5EF4-FFF2-40B4-BE49-F238E27FC236}">
                <a16:creationId xmlns:a16="http://schemas.microsoft.com/office/drawing/2014/main" id="{EDB6D3CA-54E6-43E8-8C4B-6A7C263C5445}"/>
              </a:ext>
            </a:extLst>
          </p:cNvPr>
          <p:cNvPicPr>
            <a:picLocks noChangeAspect="1"/>
          </p:cNvPicPr>
          <p:nvPr/>
        </p:nvPicPr>
        <p:blipFill rotWithShape="1">
          <a:blip r:embed="rId2">
            <a:extLst>
              <a:ext uri="{28A0092B-C50C-407E-A947-70E740481C1C}">
                <a14:useLocalDpi xmlns:a14="http://schemas.microsoft.com/office/drawing/2010/main" val="0"/>
              </a:ext>
            </a:extLst>
          </a:blip>
          <a:srcRect r="2" b="5047"/>
          <a:stretch/>
        </p:blipFill>
        <p:spPr>
          <a:xfrm>
            <a:off x="480060" y="2208842"/>
            <a:ext cx="3425957" cy="2439835"/>
          </a:xfrm>
          <a:prstGeom prst="rect">
            <a:avLst/>
          </a:prstGeom>
        </p:spPr>
      </p:pic>
      <p:sp>
        <p:nvSpPr>
          <p:cNvPr id="3" name="Content Placeholder 2">
            <a:extLst>
              <a:ext uri="{FF2B5EF4-FFF2-40B4-BE49-F238E27FC236}">
                <a16:creationId xmlns:a16="http://schemas.microsoft.com/office/drawing/2014/main" id="{CBDA687D-802D-4916-AFA0-70683FD8388E}"/>
              </a:ext>
            </a:extLst>
          </p:cNvPr>
          <p:cNvSpPr>
            <a:spLocks noGrp="1"/>
          </p:cNvSpPr>
          <p:nvPr>
            <p:ph idx="1"/>
          </p:nvPr>
        </p:nvSpPr>
        <p:spPr>
          <a:xfrm>
            <a:off x="4387515" y="2022601"/>
            <a:ext cx="7161017" cy="4154361"/>
          </a:xfrm>
        </p:spPr>
        <p:txBody>
          <a:bodyPr>
            <a:normAutofit/>
          </a:bodyPr>
          <a:lstStyle/>
          <a:p>
            <a:r>
              <a:rPr lang="en-US" sz="2000" dirty="0"/>
              <a:t>Amanda Lin, a native Chinese speaker, grew up in Taiwan. She loves Chinese culture and folk art. She has been teaching Saturday Chinese School for 9 years. She coordinates Chinese Culture youth camp for her Chinese school and teaches Chinese folk art to local youth clubs and community.</a:t>
            </a:r>
          </a:p>
          <a:p>
            <a:r>
              <a:rPr lang="en-US" sz="2000" dirty="0"/>
              <a:t>As a Chinese teacher, Amanda Lin believes learning Chinese is not only practicing the language itself. Chinese culture and folk art should be also introduced to students.  Culture and folk art bring the spirit to the language. They will make the language learning process become more interactive, vivid and fun.  </a:t>
            </a:r>
          </a:p>
          <a:p>
            <a:endParaRPr lang="en-US" sz="2000" dirty="0"/>
          </a:p>
        </p:txBody>
      </p:sp>
    </p:spTree>
    <p:extLst>
      <p:ext uri="{BB962C8B-B14F-4D97-AF65-F5344CB8AC3E}">
        <p14:creationId xmlns:p14="http://schemas.microsoft.com/office/powerpoint/2010/main" val="38790671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in a room&#10;&#10;Description automatically generated">
            <a:extLst>
              <a:ext uri="{FF2B5EF4-FFF2-40B4-BE49-F238E27FC236}">
                <a16:creationId xmlns:a16="http://schemas.microsoft.com/office/drawing/2014/main" id="{F8B1D00C-159F-4788-8DEF-C1E9740D2B5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2768" r="-2" b="3493"/>
          <a:stretch/>
        </p:blipFill>
        <p:spPr>
          <a:xfrm>
            <a:off x="6083786" y="-168318"/>
            <a:ext cx="6261330" cy="3932313"/>
          </a:xfrm>
          <a:prstGeom prst="rect">
            <a:avLst/>
          </a:prstGeom>
          <a:effectLst>
            <a:softEdge rad="533400"/>
          </a:effectLst>
        </p:spPr>
      </p:pic>
      <p:pic>
        <p:nvPicPr>
          <p:cNvPr id="8" name="Picture 7">
            <a:extLst>
              <a:ext uri="{FF2B5EF4-FFF2-40B4-BE49-F238E27FC236}">
                <a16:creationId xmlns:a16="http://schemas.microsoft.com/office/drawing/2014/main" id="{11407D20-6288-4DDC-A498-81E6F9F192F6}"/>
              </a:ext>
            </a:extLst>
          </p:cNvPr>
          <p:cNvPicPr>
            <a:picLocks noChangeAspect="1"/>
          </p:cNvPicPr>
          <p:nvPr/>
        </p:nvPicPr>
        <p:blipFill rotWithShape="1">
          <a:blip r:embed="rId3">
            <a:extLst>
              <a:ext uri="{28A0092B-C50C-407E-A947-70E740481C1C}">
                <a14:useLocalDpi xmlns:a14="http://schemas.microsoft.com/office/drawing/2010/main" val="0"/>
              </a:ext>
            </a:extLst>
          </a:blip>
          <a:srcRect t="7531" r="-1" b="2737"/>
          <a:stretch/>
        </p:blipFill>
        <p:spPr>
          <a:xfrm>
            <a:off x="6089904" y="2487168"/>
            <a:ext cx="6263640" cy="4215384"/>
          </a:xfrm>
          <a:prstGeom prst="rect">
            <a:avLst/>
          </a:prstGeom>
          <a:effectLst>
            <a:softEdge rad="533400"/>
          </a:effectLst>
        </p:spPr>
      </p:pic>
      <p:sp>
        <p:nvSpPr>
          <p:cNvPr id="2" name="Title 1">
            <a:extLst>
              <a:ext uri="{FF2B5EF4-FFF2-40B4-BE49-F238E27FC236}">
                <a16:creationId xmlns:a16="http://schemas.microsoft.com/office/drawing/2014/main" id="{154BC6DF-18D0-49DC-92CA-79F5E583C7C0}"/>
              </a:ext>
            </a:extLst>
          </p:cNvPr>
          <p:cNvSpPr>
            <a:spLocks noGrp="1"/>
          </p:cNvSpPr>
          <p:nvPr>
            <p:ph type="title"/>
          </p:nvPr>
        </p:nvSpPr>
        <p:spPr>
          <a:xfrm>
            <a:off x="804998" y="798445"/>
            <a:ext cx="4803636" cy="1311664"/>
          </a:xfrm>
        </p:spPr>
        <p:txBody>
          <a:bodyPr>
            <a:normAutofit/>
          </a:bodyPr>
          <a:lstStyle/>
          <a:p>
            <a:r>
              <a:rPr lang="en-US" sz="4000">
                <a:solidFill>
                  <a:srgbClr val="000000"/>
                </a:solidFill>
              </a:rPr>
              <a:t>Class: Shadow Puppetry</a:t>
            </a:r>
          </a:p>
        </p:txBody>
      </p:sp>
      <p:sp>
        <p:nvSpPr>
          <p:cNvPr id="3" name="Content Placeholder 2">
            <a:extLst>
              <a:ext uri="{FF2B5EF4-FFF2-40B4-BE49-F238E27FC236}">
                <a16:creationId xmlns:a16="http://schemas.microsoft.com/office/drawing/2014/main" id="{2397273D-49A2-4AE5-979F-CB56238EEE5C}"/>
              </a:ext>
            </a:extLst>
          </p:cNvPr>
          <p:cNvSpPr>
            <a:spLocks noGrp="1"/>
          </p:cNvSpPr>
          <p:nvPr>
            <p:ph idx="1"/>
          </p:nvPr>
        </p:nvSpPr>
        <p:spPr>
          <a:xfrm>
            <a:off x="804997" y="2272143"/>
            <a:ext cx="4803637" cy="3788830"/>
          </a:xfrm>
        </p:spPr>
        <p:txBody>
          <a:bodyPr anchor="ctr">
            <a:normAutofit/>
          </a:bodyPr>
          <a:lstStyle/>
          <a:p>
            <a:r>
              <a:rPr lang="en-US" sz="2000" dirty="0">
                <a:solidFill>
                  <a:srgbClr val="000000"/>
                </a:solidFill>
              </a:rPr>
              <a:t>Shadow puppetry is an ancient form of storytelling.  The shadow puppets are held onto a translucent screen. The source of light makes puppets' shadows shown on the screen.  puppeteers can make the figures appear to walk , dance and fight.</a:t>
            </a:r>
          </a:p>
          <a:p>
            <a:endParaRPr lang="en-US" sz="2000" dirty="0">
              <a:solidFill>
                <a:srgbClr val="000000"/>
              </a:solidFill>
            </a:endParaRPr>
          </a:p>
          <a:p>
            <a:pPr marL="0" indent="0">
              <a:buNone/>
            </a:pPr>
            <a:endParaRPr lang="en-US" sz="2000" dirty="0">
              <a:solidFill>
                <a:srgbClr val="000000"/>
              </a:solidFill>
            </a:endParaRPr>
          </a:p>
        </p:txBody>
      </p:sp>
    </p:spTree>
    <p:extLst>
      <p:ext uri="{BB962C8B-B14F-4D97-AF65-F5344CB8AC3E}">
        <p14:creationId xmlns:p14="http://schemas.microsoft.com/office/powerpoint/2010/main" val="1306970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C43D0B-5DEA-4F12-9B53-56EE5956C78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5036" r="15036"/>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3414257-53DF-4CC3-BC27-18527A793933}"/>
              </a:ext>
            </a:extLst>
          </p:cNvPr>
          <p:cNvSpPr>
            <a:spLocks noGrp="1"/>
          </p:cNvSpPr>
          <p:nvPr>
            <p:ph type="title"/>
          </p:nvPr>
        </p:nvSpPr>
        <p:spPr>
          <a:xfrm>
            <a:off x="804998" y="798445"/>
            <a:ext cx="4803636" cy="1311664"/>
          </a:xfrm>
        </p:spPr>
        <p:txBody>
          <a:bodyPr>
            <a:normAutofit/>
          </a:bodyPr>
          <a:lstStyle/>
          <a:p>
            <a:r>
              <a:rPr lang="en-US">
                <a:solidFill>
                  <a:srgbClr val="000000"/>
                </a:solidFill>
              </a:rPr>
              <a:t>Class: Lion Dance</a:t>
            </a:r>
          </a:p>
        </p:txBody>
      </p:sp>
      <p:sp>
        <p:nvSpPr>
          <p:cNvPr id="3" name="Content Placeholder 2">
            <a:extLst>
              <a:ext uri="{FF2B5EF4-FFF2-40B4-BE49-F238E27FC236}">
                <a16:creationId xmlns:a16="http://schemas.microsoft.com/office/drawing/2014/main" id="{A65191BA-0BEB-4BCE-AF1E-D7759F75BC76}"/>
              </a:ext>
            </a:extLst>
          </p:cNvPr>
          <p:cNvSpPr>
            <a:spLocks noGrp="1"/>
          </p:cNvSpPr>
          <p:nvPr>
            <p:ph idx="1"/>
          </p:nvPr>
        </p:nvSpPr>
        <p:spPr>
          <a:xfrm>
            <a:off x="804997" y="2272143"/>
            <a:ext cx="4706803" cy="3788830"/>
          </a:xfrm>
        </p:spPr>
        <p:txBody>
          <a:bodyPr anchor="ctr">
            <a:normAutofit/>
          </a:bodyPr>
          <a:lstStyle/>
          <a:p>
            <a:r>
              <a:rPr lang="en-US" sz="2000" dirty="0">
                <a:solidFill>
                  <a:srgbClr val="000000"/>
                </a:solidFill>
              </a:rPr>
              <a:t>The Chinese lion dance is usually performed during Chinese New Year and religious festivals. People believe a dancing lion scared away the bad spirits and bring a good luck to everyone.</a:t>
            </a:r>
          </a:p>
        </p:txBody>
      </p:sp>
    </p:spTree>
    <p:extLst>
      <p:ext uri="{BB962C8B-B14F-4D97-AF65-F5344CB8AC3E}">
        <p14:creationId xmlns:p14="http://schemas.microsoft.com/office/powerpoint/2010/main" val="3743862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piece of paper&#10;&#10;Description automatically generated">
            <a:extLst>
              <a:ext uri="{FF2B5EF4-FFF2-40B4-BE49-F238E27FC236}">
                <a16:creationId xmlns:a16="http://schemas.microsoft.com/office/drawing/2014/main" id="{889E5AD5-A93E-409A-AE06-28A42232DE9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5036" r="15036"/>
          <a:stretch/>
        </p:blipFill>
        <p:spPr>
          <a:xfrm>
            <a:off x="5797543" y="10"/>
            <a:ext cx="6394152" cy="6857990"/>
          </a:xfrm>
          <a:prstGeom prst="rect">
            <a:avLst/>
          </a:prstGeom>
        </p:spPr>
      </p:pic>
      <p:pic>
        <p:nvPicPr>
          <p:cNvPr id="16" name="Picture 15">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D6BD2941-9DF2-4C9A-A4CE-8529466ADF9A}"/>
              </a:ext>
            </a:extLst>
          </p:cNvPr>
          <p:cNvSpPr>
            <a:spLocks noGrp="1"/>
          </p:cNvSpPr>
          <p:nvPr>
            <p:ph type="title"/>
          </p:nvPr>
        </p:nvSpPr>
        <p:spPr>
          <a:xfrm>
            <a:off x="804998" y="798445"/>
            <a:ext cx="4803636" cy="1311664"/>
          </a:xfrm>
        </p:spPr>
        <p:txBody>
          <a:bodyPr>
            <a:normAutofit/>
          </a:bodyPr>
          <a:lstStyle/>
          <a:p>
            <a:r>
              <a:rPr lang="en-US">
                <a:solidFill>
                  <a:srgbClr val="000000"/>
                </a:solidFill>
              </a:rPr>
              <a:t>Class: Ancient Chinese Characters</a:t>
            </a:r>
          </a:p>
        </p:txBody>
      </p:sp>
      <p:sp>
        <p:nvSpPr>
          <p:cNvPr id="3" name="Content Placeholder 2">
            <a:extLst>
              <a:ext uri="{FF2B5EF4-FFF2-40B4-BE49-F238E27FC236}">
                <a16:creationId xmlns:a16="http://schemas.microsoft.com/office/drawing/2014/main" id="{C7A359BB-944D-4A72-8B60-63707ED7D1A3}"/>
              </a:ext>
            </a:extLst>
          </p:cNvPr>
          <p:cNvSpPr>
            <a:spLocks noGrp="1"/>
          </p:cNvSpPr>
          <p:nvPr>
            <p:ph idx="1"/>
          </p:nvPr>
        </p:nvSpPr>
        <p:spPr>
          <a:xfrm>
            <a:off x="804997" y="2272143"/>
            <a:ext cx="4706803" cy="3788830"/>
          </a:xfrm>
        </p:spPr>
        <p:txBody>
          <a:bodyPr anchor="ctr">
            <a:normAutofit/>
          </a:bodyPr>
          <a:lstStyle/>
          <a:p>
            <a:r>
              <a:rPr lang="en-US" sz="2000" dirty="0">
                <a:solidFill>
                  <a:srgbClr val="000000"/>
                </a:solidFill>
              </a:rPr>
              <a:t>One of Ancient Chinese Characters is known as the oracle bone script(</a:t>
            </a:r>
            <a:r>
              <a:rPr lang="en-US" sz="2000" dirty="0" err="1">
                <a:solidFill>
                  <a:srgbClr val="000000"/>
                </a:solidFill>
              </a:rPr>
              <a:t>jia</a:t>
            </a:r>
            <a:r>
              <a:rPr lang="en-US" sz="2000" dirty="0">
                <a:solidFill>
                  <a:srgbClr val="000000"/>
                </a:solidFill>
              </a:rPr>
              <a:t> </a:t>
            </a:r>
            <a:r>
              <a:rPr lang="en-US" sz="2000" dirty="0" err="1">
                <a:solidFill>
                  <a:srgbClr val="000000"/>
                </a:solidFill>
              </a:rPr>
              <a:t>gu</a:t>
            </a:r>
            <a:r>
              <a:rPr lang="en-US" sz="2000" dirty="0">
                <a:solidFill>
                  <a:srgbClr val="000000"/>
                </a:solidFill>
              </a:rPr>
              <a:t> wen).  They looks like images of the objects such as the sun, the moon, mountains and water.  We will create pictures by ancient Chinese Characters. Can you tell a story from the picture?</a:t>
            </a:r>
          </a:p>
          <a:p>
            <a:pPr marL="0" indent="0">
              <a:buNone/>
            </a:pPr>
            <a:endParaRPr lang="en-US" sz="2000" dirty="0">
              <a:solidFill>
                <a:srgbClr val="000000"/>
              </a:solidFill>
            </a:endParaRPr>
          </a:p>
        </p:txBody>
      </p:sp>
    </p:spTree>
    <p:extLst>
      <p:ext uri="{BB962C8B-B14F-4D97-AF65-F5344CB8AC3E}">
        <p14:creationId xmlns:p14="http://schemas.microsoft.com/office/powerpoint/2010/main" val="336625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Rectangle 34">
            <a:extLst>
              <a:ext uri="{FF2B5EF4-FFF2-40B4-BE49-F238E27FC236}">
                <a16:creationId xmlns:a16="http://schemas.microsoft.com/office/drawing/2014/main" id="{4841EA57-DEA6-4BE9-B11E-1FBCC76BE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irthday cake made to look like a face&#10;&#10;Description automatically generated">
            <a:extLst>
              <a:ext uri="{FF2B5EF4-FFF2-40B4-BE49-F238E27FC236}">
                <a16:creationId xmlns:a16="http://schemas.microsoft.com/office/drawing/2014/main" id="{2D78125C-1AD1-4AAA-9DA2-BE5093C6D42C}"/>
              </a:ext>
            </a:extLst>
          </p:cNvPr>
          <p:cNvPicPr>
            <a:picLocks noChangeAspect="1"/>
          </p:cNvPicPr>
          <p:nvPr/>
        </p:nvPicPr>
        <p:blipFill rotWithShape="1">
          <a:blip r:embed="rId2">
            <a:extLst>
              <a:ext uri="{28A0092B-C50C-407E-A947-70E740481C1C}">
                <a14:useLocalDpi xmlns:a14="http://schemas.microsoft.com/office/drawing/2010/main" val="0"/>
              </a:ext>
            </a:extLst>
          </a:blip>
          <a:srcRect t="55086" r="1" b="17551"/>
          <a:stretch/>
        </p:blipFill>
        <p:spPr>
          <a:xfrm>
            <a:off x="5926240" y="10"/>
            <a:ext cx="6265758" cy="2285990"/>
          </a:xfrm>
          <a:custGeom>
            <a:avLst/>
            <a:gdLst>
              <a:gd name="connsiteX0" fmla="*/ 0 w 6265758"/>
              <a:gd name="connsiteY0" fmla="*/ 0 h 2286000"/>
              <a:gd name="connsiteX1" fmla="*/ 6265758 w 6265758"/>
              <a:gd name="connsiteY1" fmla="*/ 0 h 2286000"/>
              <a:gd name="connsiteX2" fmla="*/ 6265758 w 6265758"/>
              <a:gd name="connsiteY2" fmla="*/ 2286000 h 2286000"/>
              <a:gd name="connsiteX3" fmla="*/ 1062168 w 6265758"/>
              <a:gd name="connsiteY3" fmla="*/ 2286000 h 2286000"/>
              <a:gd name="connsiteX4" fmla="*/ 790683 w 6265758"/>
              <a:gd name="connsiteY4" fmla="*/ 1700078 h 2286000"/>
              <a:gd name="connsiteX5" fmla="*/ 787725 w 6265758"/>
              <a:gd name="connsiteY5" fmla="*/ 1700078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6" name="Picture 5" descr="A plate of birthday cake on a table&#10;&#10;Description automatically generated">
            <a:extLst>
              <a:ext uri="{FF2B5EF4-FFF2-40B4-BE49-F238E27FC236}">
                <a16:creationId xmlns:a16="http://schemas.microsoft.com/office/drawing/2014/main" id="{FC90C91B-108E-4194-A6DF-B02C480F864B}"/>
              </a:ext>
            </a:extLst>
          </p:cNvPr>
          <p:cNvPicPr>
            <a:picLocks noChangeAspect="1"/>
          </p:cNvPicPr>
          <p:nvPr/>
        </p:nvPicPr>
        <p:blipFill rotWithShape="1">
          <a:blip r:embed="rId3">
            <a:extLst>
              <a:ext uri="{28A0092B-C50C-407E-A947-70E740481C1C}">
                <a14:useLocalDpi xmlns:a14="http://schemas.microsoft.com/office/drawing/2010/main" val="0"/>
              </a:ext>
            </a:extLst>
          </a:blip>
          <a:srcRect t="44991" r="-2" b="22060"/>
          <a:stretch/>
        </p:blipFill>
        <p:spPr>
          <a:xfrm>
            <a:off x="6988408" y="2286000"/>
            <a:ext cx="5203590" cy="2286000"/>
          </a:xfrm>
          <a:custGeom>
            <a:avLst/>
            <a:gdLst>
              <a:gd name="connsiteX0" fmla="*/ 0 w 5203590"/>
              <a:gd name="connsiteY0" fmla="*/ 0 h 2286000"/>
              <a:gd name="connsiteX1" fmla="*/ 5203590 w 5203590"/>
              <a:gd name="connsiteY1" fmla="*/ 0 h 2286000"/>
              <a:gd name="connsiteX2" fmla="*/ 5203590 w 5203590"/>
              <a:gd name="connsiteY2" fmla="*/ 2286000 h 2286000"/>
              <a:gd name="connsiteX3" fmla="*/ 1059212 w 5203590"/>
              <a:gd name="connsiteY3" fmla="*/ 2286000 h 2286000"/>
              <a:gd name="connsiteX4" fmla="*/ 925708 w 5203590"/>
              <a:gd name="connsiteY4" fmla="*/ 1997870 h 2286000"/>
              <a:gd name="connsiteX5" fmla="*/ 925707 w 5203590"/>
              <a:gd name="connsiteY5" fmla="*/ 199787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9" name="Picture 8" descr="A blue and white plate sitting on a table&#10;&#10;Description automatically generated">
            <a:extLst>
              <a:ext uri="{FF2B5EF4-FFF2-40B4-BE49-F238E27FC236}">
                <a16:creationId xmlns:a16="http://schemas.microsoft.com/office/drawing/2014/main" id="{21FCF62C-061E-4690-9BDA-CBF537EF8AF4}"/>
              </a:ext>
            </a:extLst>
          </p:cNvPr>
          <p:cNvPicPr>
            <a:picLocks noChangeAspect="1"/>
          </p:cNvPicPr>
          <p:nvPr/>
        </p:nvPicPr>
        <p:blipFill rotWithShape="1">
          <a:blip r:embed="rId4">
            <a:extLst>
              <a:ext uri="{28A0092B-C50C-407E-A947-70E740481C1C}">
                <a14:useLocalDpi xmlns:a14="http://schemas.microsoft.com/office/drawing/2010/main" val="0"/>
              </a:ext>
            </a:extLst>
          </a:blip>
          <a:srcRect t="48596" r="3" b="10036"/>
          <a:stretch/>
        </p:blipFill>
        <p:spPr>
          <a:xfrm>
            <a:off x="8047618" y="4572000"/>
            <a:ext cx="4144382" cy="2286000"/>
          </a:xfrm>
          <a:custGeom>
            <a:avLst/>
            <a:gdLst>
              <a:gd name="connsiteX0" fmla="*/ 0 w 4144382"/>
              <a:gd name="connsiteY0" fmla="*/ 0 h 2286000"/>
              <a:gd name="connsiteX1" fmla="*/ 4144382 w 4144382"/>
              <a:gd name="connsiteY1" fmla="*/ 0 h 2286000"/>
              <a:gd name="connsiteX2" fmla="*/ 4144382 w 4144382"/>
              <a:gd name="connsiteY2" fmla="*/ 2286000 h 2286000"/>
              <a:gd name="connsiteX3" fmla="*/ 1054581 w 4144382"/>
              <a:gd name="connsiteY3" fmla="*/ 2286000 h 2286000"/>
              <a:gd name="connsiteX4" fmla="*/ 1054581 w 4144382"/>
              <a:gd name="connsiteY4" fmla="*/ 2285999 h 2286000"/>
              <a:gd name="connsiteX5" fmla="*/ 1059211 w 4144382"/>
              <a:gd name="connsiteY5" fmla="*/ 228599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51" name="Freeform 15">
            <a:extLst>
              <a:ext uri="{FF2B5EF4-FFF2-40B4-BE49-F238E27FC236}">
                <a16:creationId xmlns:a16="http://schemas.microsoft.com/office/drawing/2014/main" id="{A26922E4-CEB0-4BFE-BAD1-403E6A417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0203"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C1DB1C-F004-4517-B79C-C900109671B7}"/>
              </a:ext>
            </a:extLst>
          </p:cNvPr>
          <p:cNvSpPr>
            <a:spLocks noGrp="1"/>
          </p:cNvSpPr>
          <p:nvPr>
            <p:ph type="title"/>
          </p:nvPr>
        </p:nvSpPr>
        <p:spPr>
          <a:xfrm>
            <a:off x="838200" y="365125"/>
            <a:ext cx="5088040" cy="1325563"/>
          </a:xfrm>
        </p:spPr>
        <p:txBody>
          <a:bodyPr>
            <a:normAutofit/>
          </a:bodyPr>
          <a:lstStyle/>
          <a:p>
            <a:r>
              <a:rPr lang="en-US" sz="4000" dirty="0">
                <a:solidFill>
                  <a:srgbClr val="000000"/>
                </a:solidFill>
              </a:rPr>
              <a:t>Class: </a:t>
            </a:r>
            <a:r>
              <a:rPr lang="en-US" altLang="zh-TW" sz="4000" dirty="0">
                <a:solidFill>
                  <a:srgbClr val="000000"/>
                </a:solidFill>
              </a:rPr>
              <a:t>Dough Figures</a:t>
            </a:r>
            <a:endParaRPr lang="en-US" sz="4000" dirty="0">
              <a:solidFill>
                <a:srgbClr val="000000"/>
              </a:solidFill>
            </a:endParaRPr>
          </a:p>
        </p:txBody>
      </p:sp>
      <p:sp>
        <p:nvSpPr>
          <p:cNvPr id="3" name="Content Placeholder 2">
            <a:extLst>
              <a:ext uri="{FF2B5EF4-FFF2-40B4-BE49-F238E27FC236}">
                <a16:creationId xmlns:a16="http://schemas.microsoft.com/office/drawing/2014/main" id="{AAE9F3A6-9207-4D68-89A9-8C09EFF069DF}"/>
              </a:ext>
            </a:extLst>
          </p:cNvPr>
          <p:cNvSpPr>
            <a:spLocks noGrp="1"/>
          </p:cNvSpPr>
          <p:nvPr>
            <p:ph idx="1"/>
          </p:nvPr>
        </p:nvSpPr>
        <p:spPr>
          <a:xfrm>
            <a:off x="838200" y="2021249"/>
            <a:ext cx="5707565" cy="4155713"/>
          </a:xfrm>
        </p:spPr>
        <p:txBody>
          <a:bodyPr>
            <a:normAutofit/>
          </a:bodyPr>
          <a:lstStyle/>
          <a:p>
            <a:r>
              <a:rPr lang="en-US" sz="2000" dirty="0"/>
              <a:t>Dough Figure making began in the Tang Dynasty and has been around 1000 years.  Originally, these edible dough figures were made for temples.  Currently, dough figures are sold at the night markets or temple fairs in China or Taiwan.  People collect dough figures in stead of eating them.</a:t>
            </a:r>
            <a:br>
              <a:rPr lang="en-US" sz="2000" dirty="0"/>
            </a:br>
            <a:br>
              <a:rPr lang="en-US" sz="2000" dirty="0"/>
            </a:br>
            <a:endParaRPr lang="en-US" sz="2000" dirty="0"/>
          </a:p>
          <a:p>
            <a:endParaRPr lang="en-US" sz="2000" dirty="0">
              <a:solidFill>
                <a:srgbClr val="000000"/>
              </a:solidFill>
            </a:endParaRPr>
          </a:p>
        </p:txBody>
      </p:sp>
    </p:spTree>
    <p:extLst>
      <p:ext uri="{BB962C8B-B14F-4D97-AF65-F5344CB8AC3E}">
        <p14:creationId xmlns:p14="http://schemas.microsoft.com/office/powerpoint/2010/main" val="146557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indoor, photo&#10;&#10;Description automatically generated">
            <a:extLst>
              <a:ext uri="{FF2B5EF4-FFF2-40B4-BE49-F238E27FC236}">
                <a16:creationId xmlns:a16="http://schemas.microsoft.com/office/drawing/2014/main" id="{E89F6653-55F1-447F-82D3-66A7AAB040E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583" r="8977" b="1"/>
          <a:stretch/>
        </p:blipFill>
        <p:spPr>
          <a:xfrm rot="5400000">
            <a:off x="5565619" y="231924"/>
            <a:ext cx="6858000" cy="6394152"/>
          </a:xfrm>
          <a:prstGeom prst="rect">
            <a:avLst/>
          </a:prstGeom>
        </p:spPr>
      </p:pic>
      <p:pic>
        <p:nvPicPr>
          <p:cNvPr id="13" name="Picture 1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7C1DB1C-F004-4517-B79C-C900109671B7}"/>
              </a:ext>
            </a:extLst>
          </p:cNvPr>
          <p:cNvSpPr>
            <a:spLocks noGrp="1"/>
          </p:cNvSpPr>
          <p:nvPr>
            <p:ph type="title"/>
          </p:nvPr>
        </p:nvSpPr>
        <p:spPr>
          <a:xfrm>
            <a:off x="804998" y="798445"/>
            <a:ext cx="4803636" cy="1311664"/>
          </a:xfrm>
        </p:spPr>
        <p:txBody>
          <a:bodyPr>
            <a:normAutofit/>
          </a:bodyPr>
          <a:lstStyle/>
          <a:p>
            <a:r>
              <a:rPr lang="en-US" dirty="0">
                <a:solidFill>
                  <a:srgbClr val="000000"/>
                </a:solidFill>
              </a:rPr>
              <a:t>Class: </a:t>
            </a:r>
            <a:r>
              <a:rPr lang="en-US" dirty="0" err="1">
                <a:solidFill>
                  <a:srgbClr val="000000"/>
                </a:solidFill>
              </a:rPr>
              <a:t>ShanShui</a:t>
            </a:r>
            <a:r>
              <a:rPr lang="en-US" dirty="0">
                <a:solidFill>
                  <a:srgbClr val="000000"/>
                </a:solidFill>
              </a:rPr>
              <a:t> Hua</a:t>
            </a:r>
          </a:p>
        </p:txBody>
      </p:sp>
      <p:sp>
        <p:nvSpPr>
          <p:cNvPr id="3" name="Content Placeholder 2">
            <a:extLst>
              <a:ext uri="{FF2B5EF4-FFF2-40B4-BE49-F238E27FC236}">
                <a16:creationId xmlns:a16="http://schemas.microsoft.com/office/drawing/2014/main" id="{AAE9F3A6-9207-4D68-89A9-8C09EFF069DF}"/>
              </a:ext>
            </a:extLst>
          </p:cNvPr>
          <p:cNvSpPr>
            <a:spLocks noGrp="1"/>
          </p:cNvSpPr>
          <p:nvPr>
            <p:ph idx="1"/>
          </p:nvPr>
        </p:nvSpPr>
        <p:spPr>
          <a:xfrm>
            <a:off x="804997" y="2272143"/>
            <a:ext cx="4706803" cy="3788830"/>
          </a:xfrm>
        </p:spPr>
        <p:txBody>
          <a:bodyPr anchor="ctr">
            <a:normAutofit/>
          </a:bodyPr>
          <a:lstStyle/>
          <a:p>
            <a:r>
              <a:rPr lang="en-US" sz="2000" dirty="0">
                <a:solidFill>
                  <a:srgbClr val="000000"/>
                </a:solidFill>
              </a:rPr>
              <a:t>Landscape painting, Shan Shui Hua, is regarded as the highest form of Chinese painting. The mountains can be towering mountains or rolling hills. The classical styles of Chinese landscape painting are used the black ink and applied brush techniques to create different scales of black/ gray colors and textures. </a:t>
            </a:r>
          </a:p>
          <a:p>
            <a:endParaRPr lang="en-US" sz="2000" dirty="0">
              <a:solidFill>
                <a:srgbClr val="000000"/>
              </a:solidFill>
            </a:endParaRPr>
          </a:p>
          <a:p>
            <a:pPr marL="0" indent="0">
              <a:buNone/>
            </a:pPr>
            <a:r>
              <a:rPr lang="en-US" sz="2000" dirty="0">
                <a:solidFill>
                  <a:srgbClr val="000000"/>
                </a:solidFill>
              </a:rPr>
              <a:t>We apply the collage technique to create a  “</a:t>
            </a:r>
            <a:r>
              <a:rPr lang="en-US" sz="2000" dirty="0" err="1">
                <a:solidFill>
                  <a:srgbClr val="000000"/>
                </a:solidFill>
              </a:rPr>
              <a:t>ShanShui</a:t>
            </a:r>
            <a:r>
              <a:rPr lang="en-US" sz="2000">
                <a:solidFill>
                  <a:srgbClr val="000000"/>
                </a:solidFill>
              </a:rPr>
              <a:t> Hua” </a:t>
            </a:r>
            <a:r>
              <a:rPr lang="en-US" sz="2000" dirty="0">
                <a:solidFill>
                  <a:srgbClr val="000000"/>
                </a:solidFill>
              </a:rPr>
              <a:t>style art project.</a:t>
            </a:r>
          </a:p>
        </p:txBody>
      </p:sp>
    </p:spTree>
    <p:extLst>
      <p:ext uri="{BB962C8B-B14F-4D97-AF65-F5344CB8AC3E}">
        <p14:creationId xmlns:p14="http://schemas.microsoft.com/office/powerpoint/2010/main" val="262167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7C1DB1C-F004-4517-B79C-C900109671B7}"/>
              </a:ext>
            </a:extLst>
          </p:cNvPr>
          <p:cNvSpPr>
            <a:spLocks noGrp="1"/>
          </p:cNvSpPr>
          <p:nvPr>
            <p:ph type="title"/>
          </p:nvPr>
        </p:nvSpPr>
        <p:spPr>
          <a:xfrm>
            <a:off x="807365" y="802955"/>
            <a:ext cx="6318649" cy="1454051"/>
          </a:xfrm>
        </p:spPr>
        <p:txBody>
          <a:bodyPr>
            <a:normAutofit/>
          </a:bodyPr>
          <a:lstStyle/>
          <a:p>
            <a:r>
              <a:rPr lang="en-US" sz="3600" dirty="0">
                <a:solidFill>
                  <a:srgbClr val="000000"/>
                </a:solidFill>
              </a:rPr>
              <a:t>Class: </a:t>
            </a:r>
            <a:r>
              <a:rPr lang="en-US" sz="3600" dirty="0" err="1">
                <a:solidFill>
                  <a:srgbClr val="000000"/>
                </a:solidFill>
              </a:rPr>
              <a:t>Nian</a:t>
            </a:r>
            <a:r>
              <a:rPr lang="en-US" sz="3600" dirty="0">
                <a:solidFill>
                  <a:srgbClr val="000000"/>
                </a:solidFill>
              </a:rPr>
              <a:t> Hua </a:t>
            </a:r>
          </a:p>
        </p:txBody>
      </p:sp>
      <p:sp>
        <p:nvSpPr>
          <p:cNvPr id="3" name="Content Placeholder 2">
            <a:extLst>
              <a:ext uri="{FF2B5EF4-FFF2-40B4-BE49-F238E27FC236}">
                <a16:creationId xmlns:a16="http://schemas.microsoft.com/office/drawing/2014/main" id="{AAE9F3A6-9207-4D68-89A9-8C09EFF069DF}"/>
              </a:ext>
            </a:extLst>
          </p:cNvPr>
          <p:cNvSpPr>
            <a:spLocks noGrp="1"/>
          </p:cNvSpPr>
          <p:nvPr>
            <p:ph idx="1"/>
          </p:nvPr>
        </p:nvSpPr>
        <p:spPr>
          <a:xfrm>
            <a:off x="803807" y="2421682"/>
            <a:ext cx="4650524" cy="3639289"/>
          </a:xfrm>
        </p:spPr>
        <p:txBody>
          <a:bodyPr anchor="ctr">
            <a:normAutofit/>
          </a:bodyPr>
          <a:lstStyle/>
          <a:p>
            <a:pPr marL="0" marR="0">
              <a:lnSpc>
                <a:spcPct val="105000"/>
              </a:lnSpc>
              <a:spcBef>
                <a:spcPts val="0"/>
              </a:spcBef>
              <a:spcAft>
                <a:spcPts val="800"/>
              </a:spcAft>
            </a:pPr>
            <a:r>
              <a:rPr lang="en-US" sz="2000" dirty="0">
                <a:effectLst/>
                <a:latin typeface="Calibri" panose="020F0502020204030204" pitchFamily="34" charset="0"/>
                <a:ea typeface="新細明體" panose="02020500000000000000" pitchFamily="18" charset="-120"/>
              </a:rPr>
              <a:t>Woodblock printing was invented in ancient China around 1000 years ago (in Tan Dynasty). Woodblock printing was mainly used for printing books as well as image</a:t>
            </a:r>
            <a:r>
              <a:rPr lang="en-US" altLang="zh-CN" sz="2000" dirty="0">
                <a:effectLst/>
                <a:latin typeface="Calibri" panose="020F0502020204030204" pitchFamily="34" charset="0"/>
                <a:ea typeface="新細明體" panose="02020500000000000000" pitchFamily="18" charset="-120"/>
              </a:rPr>
              <a:t>s</a:t>
            </a:r>
            <a:r>
              <a:rPr lang="en-US" sz="2000" dirty="0">
                <a:effectLst/>
                <a:latin typeface="Calibri" panose="020F0502020204030204" pitchFamily="34" charset="0"/>
                <a:ea typeface="新細明體" panose="02020500000000000000" pitchFamily="18" charset="-120"/>
              </a:rPr>
              <a:t>.  The woodblock-printed images are still produced nowadays such as </a:t>
            </a:r>
            <a:r>
              <a:rPr lang="en-US" sz="2000" dirty="0" err="1">
                <a:effectLst/>
                <a:latin typeface="Calibri" panose="020F0502020204030204" pitchFamily="34" charset="0"/>
                <a:ea typeface="新細明體" panose="02020500000000000000" pitchFamily="18" charset="-120"/>
              </a:rPr>
              <a:t>Nian</a:t>
            </a:r>
            <a:r>
              <a:rPr lang="en-US" sz="2000" dirty="0">
                <a:effectLst/>
                <a:latin typeface="Calibri" panose="020F0502020204030204" pitchFamily="34" charset="0"/>
                <a:ea typeface="新細明體" panose="02020500000000000000" pitchFamily="18" charset="-120"/>
              </a:rPr>
              <a:t> </a:t>
            </a:r>
            <a:r>
              <a:rPr lang="en-US" sz="2000" dirty="0" err="1">
                <a:effectLst/>
                <a:latin typeface="Calibri" panose="020F0502020204030204" pitchFamily="34" charset="0"/>
                <a:ea typeface="新細明體" panose="02020500000000000000" pitchFamily="18" charset="-120"/>
              </a:rPr>
              <a:t>Hau</a:t>
            </a:r>
            <a:r>
              <a:rPr lang="en-US" sz="2000" dirty="0">
                <a:effectLst/>
                <a:latin typeface="Calibri" panose="020F0502020204030204" pitchFamily="34" charset="0"/>
                <a:ea typeface="新細明體" panose="02020500000000000000" pitchFamily="18" charset="-120"/>
              </a:rPr>
              <a:t> </a:t>
            </a:r>
            <a:r>
              <a:rPr lang="en-US" sz="2000" dirty="0">
                <a:latin typeface="Calibri" panose="020F0502020204030204" pitchFamily="34" charset="0"/>
                <a:ea typeface="新細明體" panose="02020500000000000000" pitchFamily="18" charset="-120"/>
              </a:rPr>
              <a:t>–  auspicious images for Chinese New Year.</a:t>
            </a:r>
            <a:endParaRPr lang="en-US" sz="2000" dirty="0">
              <a:effectLst/>
              <a:latin typeface="Calibri" panose="020F0502020204030204" pitchFamily="34" charset="0"/>
              <a:ea typeface="新細明體" panose="02020500000000000000" pitchFamily="18" charset="-120"/>
            </a:endParaRPr>
          </a:p>
          <a:p>
            <a:pPr marL="0" marR="0" indent="0">
              <a:lnSpc>
                <a:spcPct val="105000"/>
              </a:lnSpc>
              <a:spcBef>
                <a:spcPts val="0"/>
              </a:spcBef>
              <a:spcAft>
                <a:spcPts val="800"/>
              </a:spcAft>
              <a:buNone/>
            </a:pPr>
            <a:endParaRPr lang="en-US" sz="2000" dirty="0">
              <a:solidFill>
                <a:srgbClr val="000000"/>
              </a:solidFill>
            </a:endParaRPr>
          </a:p>
        </p:txBody>
      </p:sp>
      <p:sp>
        <p:nvSpPr>
          <p:cNvPr id="19" name="Oval 18">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42CE8FF-3F7E-4972-A3A2-EA173FFB1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2119" y="210817"/>
            <a:ext cx="2241289" cy="2429582"/>
          </a:xfrm>
          <a:prstGeom prst="rect">
            <a:avLst/>
          </a:prstGeom>
        </p:spPr>
      </p:pic>
      <p:pic>
        <p:nvPicPr>
          <p:cNvPr id="7" name="Picture 6" descr="A close up of a logo&#10;&#10;Description automatically generated">
            <a:extLst>
              <a:ext uri="{FF2B5EF4-FFF2-40B4-BE49-F238E27FC236}">
                <a16:creationId xmlns:a16="http://schemas.microsoft.com/office/drawing/2014/main" id="{B06AF9C8-E137-4671-AC77-AC2DD9631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798" y="3478741"/>
            <a:ext cx="1197188" cy="1606964"/>
          </a:xfrm>
          <a:prstGeom prst="rect">
            <a:avLst/>
          </a:prstGeom>
        </p:spPr>
      </p:pic>
      <p:sp>
        <p:nvSpPr>
          <p:cNvPr id="23"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6B4343C1-8A25-44A9-949B-FD0164FD8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2615" y="5010263"/>
            <a:ext cx="1674021" cy="1661466"/>
          </a:xfrm>
          <a:prstGeom prst="rect">
            <a:avLst/>
          </a:prstGeom>
        </p:spPr>
      </p:pic>
    </p:spTree>
    <p:extLst>
      <p:ext uri="{BB962C8B-B14F-4D97-AF65-F5344CB8AC3E}">
        <p14:creationId xmlns:p14="http://schemas.microsoft.com/office/powerpoint/2010/main" val="4191272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1902</TotalTime>
  <Words>444</Words>
  <Application>Microsoft Office PowerPoint</Application>
  <PresentationFormat>Widescreen</PresentationFormat>
  <Paragraphs>17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新細明體</vt:lpstr>
      <vt:lpstr>Arial</vt:lpstr>
      <vt:lpstr>Calibri</vt:lpstr>
      <vt:lpstr>Calibri Light</vt:lpstr>
      <vt:lpstr>Office Theme</vt:lpstr>
      <vt:lpstr>PowerPoint Presentation</vt:lpstr>
      <vt:lpstr>Teacher: Amanda Lin</vt:lpstr>
      <vt:lpstr>Class: Shadow Puppetry</vt:lpstr>
      <vt:lpstr>Class: Lion Dance</vt:lpstr>
      <vt:lpstr>Class: Ancient Chinese Characters</vt:lpstr>
      <vt:lpstr>Class: Dough Figures</vt:lpstr>
      <vt:lpstr>Class: ShanShui Hua</vt:lpstr>
      <vt:lpstr>Class: Nian Hua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Hui-Ling Lin</dc:creator>
  <cp:lastModifiedBy>Hui-Ling Lin</cp:lastModifiedBy>
  <cp:revision>1</cp:revision>
  <dcterms:created xsi:type="dcterms:W3CDTF">2018-11-25T23:52:33Z</dcterms:created>
  <dcterms:modified xsi:type="dcterms:W3CDTF">2018-11-27T07:34:56Z</dcterms:modified>
</cp:coreProperties>
</file>